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</p:sldMasterIdLst>
  <p:sldIdLst>
    <p:sldId id="256" r:id="rId2"/>
    <p:sldId id="271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5" r:id="rId15"/>
    <p:sldId id="277" r:id="rId16"/>
    <p:sldId id="278" r:id="rId17"/>
    <p:sldId id="279" r:id="rId18"/>
    <p:sldId id="268" r:id="rId19"/>
    <p:sldId id="269" r:id="rId20"/>
    <p:sldId id="272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7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12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T-02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</a:t>
            </a:r>
          </a:p>
          <a:p>
            <a:pPr marL="114300" indent="0">
              <a:buNone/>
            </a:pPr>
            <a:r>
              <a:rPr lang="en-US" dirty="0"/>
              <a:t>s</a:t>
            </a:r>
            <a:r>
              <a:rPr lang="en-US" dirty="0" smtClean="0"/>
              <a:t>witching.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LED types</a:t>
            </a:r>
          </a:p>
          <a:p>
            <a:pPr lvl="1"/>
            <a:r>
              <a:rPr lang="en-US" dirty="0" smtClean="0"/>
              <a:t>Individual LEDs</a:t>
            </a:r>
          </a:p>
          <a:p>
            <a:pPr lvl="1"/>
            <a:r>
              <a:rPr lang="en-US" dirty="0" smtClean="0"/>
              <a:t>Common Anode</a:t>
            </a:r>
          </a:p>
          <a:p>
            <a:pPr lvl="1"/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4" name="Picture 3" descr="Screen Shot 2014-12-10 at 2.51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84" y="1752600"/>
            <a:ext cx="4303216" cy="18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</a:t>
            </a:r>
            <a:r>
              <a:rPr lang="en-US" dirty="0" err="1" smtClean="0"/>
              <a:t>Debounce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button bounce</a:t>
            </a:r>
          </a:p>
          <a:p>
            <a:endParaRPr lang="en-US" dirty="0"/>
          </a:p>
          <a:p>
            <a:r>
              <a:rPr lang="en-US" dirty="0" smtClean="0"/>
              <a:t>Could have been S/W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Decided to include hardware </a:t>
            </a:r>
            <a:r>
              <a:rPr lang="en-US" dirty="0" err="1" smtClean="0"/>
              <a:t>debounce</a:t>
            </a:r>
            <a:r>
              <a:rPr lang="en-US" dirty="0" smtClean="0"/>
              <a:t> functionality.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4-12-10 at 2.5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71" y="1752599"/>
            <a:ext cx="4016129" cy="21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69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 Module</a:t>
            </a:r>
          </a:p>
          <a:p>
            <a:endParaRPr lang="en-US" dirty="0"/>
          </a:p>
          <a:p>
            <a:r>
              <a:rPr lang="en-US" dirty="0" smtClean="0"/>
              <a:t>Various choices</a:t>
            </a:r>
          </a:p>
          <a:p>
            <a:pPr lvl="1"/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Simplicity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endParaRPr lang="en-US" dirty="0"/>
          </a:p>
          <a:p>
            <a:r>
              <a:rPr lang="en-US" dirty="0" smtClean="0"/>
              <a:t>Decided </a:t>
            </a:r>
            <a:r>
              <a:rPr lang="en-US" dirty="0"/>
              <a:t>l</a:t>
            </a:r>
            <a:r>
              <a:rPr lang="en-US" dirty="0" smtClean="0"/>
              <a:t>owest cost as primary concern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4-12-10 at 2.5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16" y="1752600"/>
            <a:ext cx="4578383" cy="21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91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6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27900" y="1964609"/>
            <a:ext cx="4649592" cy="4423501"/>
            <a:chOff x="3126104" y="759794"/>
            <a:chExt cx="6343879" cy="5852160"/>
          </a:xfrm>
        </p:grpSpPr>
        <p:pic>
          <p:nvPicPr>
            <p:cNvPr id="9" name="Picture 8" descr="board copy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30" b="14663"/>
            <a:stretch/>
          </p:blipFill>
          <p:spPr>
            <a:xfrm>
              <a:off x="3126104" y="759794"/>
              <a:ext cx="5943600" cy="58521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95912" y="2982401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595912" y="4768683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539454" y="3028964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002745" y="5165319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40379" y="5539318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06759" y="2725109"/>
              <a:ext cx="1163224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32964" y="2725109"/>
              <a:ext cx="1188625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2964" y="5239028"/>
              <a:ext cx="1294460" cy="610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42194" y="6111249"/>
              <a:ext cx="1197259" cy="36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39453" y="5700693"/>
              <a:ext cx="1217368" cy="366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244" y="328596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605793"/>
            <a:ext cx="3822552" cy="106430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got,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320203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389" y="330666"/>
            <a:ext cx="447277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8" y="1475360"/>
            <a:ext cx="7521404" cy="50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2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1" y="1251153"/>
            <a:ext cx="7720878" cy="43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Travis</a:t>
            </a:r>
          </a:p>
          <a:p>
            <a:endParaRPr lang="en-US" dirty="0"/>
          </a:p>
          <a:p>
            <a:r>
              <a:rPr lang="en-US" dirty="0" smtClean="0"/>
              <a:t>Sean</a:t>
            </a:r>
          </a:p>
          <a:p>
            <a:endParaRPr lang="en-US" dirty="0"/>
          </a:p>
          <a:p>
            <a:r>
              <a:rPr lang="en-US" dirty="0" smtClean="0"/>
              <a:t>Jaime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54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worked on the board:</a:t>
            </a:r>
          </a:p>
          <a:p>
            <a:pPr lvl="1"/>
            <a:r>
              <a:rPr lang="en-US" dirty="0" smtClean="0"/>
              <a:t>Solenoid Driver circuit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LED Driver</a:t>
            </a:r>
          </a:p>
          <a:p>
            <a:pPr lvl="1"/>
            <a:endParaRPr lang="en-US" dirty="0"/>
          </a:p>
          <a:p>
            <a:r>
              <a:rPr lang="en-US" dirty="0" smtClean="0"/>
              <a:t>Things that worked in our group: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Work balance</a:t>
            </a:r>
          </a:p>
          <a:p>
            <a:r>
              <a:rPr lang="en-US" dirty="0" smtClean="0"/>
              <a:t>Flexibility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4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Project Motivation and Need</a:t>
            </a:r>
          </a:p>
          <a:p>
            <a:endParaRPr lang="en-US" dirty="0"/>
          </a:p>
          <a:p>
            <a:r>
              <a:rPr lang="en-US" dirty="0" smtClean="0"/>
              <a:t>Our approach</a:t>
            </a:r>
          </a:p>
          <a:p>
            <a:endParaRPr lang="en-US" dirty="0"/>
          </a:p>
          <a:p>
            <a:r>
              <a:rPr lang="en-US" dirty="0"/>
              <a:t>Prior work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Our design and implantation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Results, Contributions and Lessons Learned</a:t>
            </a:r>
          </a:p>
          <a:p>
            <a:endParaRPr lang="en-US" dirty="0"/>
          </a:p>
          <a:p>
            <a:r>
              <a:rPr lang="en-US" dirty="0" smtClean="0"/>
              <a:t>Q/A </a:t>
            </a:r>
          </a:p>
          <a:p>
            <a:endParaRPr lang="en-US" dirty="0"/>
          </a:p>
          <a:p>
            <a:r>
              <a:rPr lang="en-US" smtClean="0"/>
              <a:t>Demo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154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DIDN</a:t>
            </a:r>
            <a:r>
              <a:rPr lang="fr-FR" dirty="0" smtClean="0"/>
              <a:t>’</a:t>
            </a:r>
            <a:r>
              <a:rPr lang="en-US" dirty="0" smtClean="0"/>
              <a:t>T work on the board</a:t>
            </a:r>
          </a:p>
          <a:p>
            <a:pPr lvl="1"/>
            <a:r>
              <a:rPr lang="en-US" dirty="0" smtClean="0"/>
              <a:t>Buttons</a:t>
            </a:r>
          </a:p>
          <a:p>
            <a:pPr lvl="1"/>
            <a:r>
              <a:rPr lang="en-US" dirty="0" smtClean="0"/>
              <a:t>Software for buttons</a:t>
            </a:r>
          </a:p>
          <a:p>
            <a:pPr lvl="2"/>
            <a:r>
              <a:rPr lang="en-US" dirty="0" smtClean="0"/>
              <a:t>Program button</a:t>
            </a:r>
          </a:p>
          <a:p>
            <a:pPr lvl="1"/>
            <a:r>
              <a:rPr lang="en-US" dirty="0" smtClean="0"/>
              <a:t>ICSP</a:t>
            </a:r>
          </a:p>
          <a:p>
            <a:endParaRPr lang="en-US" dirty="0"/>
          </a:p>
          <a:p>
            <a:r>
              <a:rPr lang="en-US" dirty="0" smtClean="0"/>
              <a:t>Things that DIDN</a:t>
            </a:r>
            <a:r>
              <a:rPr lang="fr-FR" dirty="0" smtClean="0"/>
              <a:t>’</a:t>
            </a:r>
            <a:r>
              <a:rPr lang="en-US" dirty="0" smtClean="0"/>
              <a:t>T work in our group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for schematics</a:t>
            </a:r>
          </a:p>
          <a:p>
            <a:pPr lvl="1"/>
            <a:r>
              <a:rPr lang="en-US" dirty="0" smtClean="0"/>
              <a:t>Working too soon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Not enough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8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- Cameron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Eagle CAD</a:t>
            </a:r>
          </a:p>
          <a:p>
            <a:pPr lvl="1"/>
            <a:r>
              <a:rPr lang="en-US" dirty="0" smtClean="0"/>
              <a:t>Library management</a:t>
            </a:r>
          </a:p>
          <a:p>
            <a:pPr lvl="1"/>
            <a:r>
              <a:rPr lang="en-US" dirty="0" smtClean="0"/>
              <a:t>PCB Layout</a:t>
            </a:r>
          </a:p>
          <a:p>
            <a:pPr lvl="1"/>
            <a:r>
              <a:rPr lang="en-US" dirty="0" smtClean="0"/>
              <a:t>Schematic Drawing</a:t>
            </a:r>
          </a:p>
          <a:p>
            <a:endParaRPr lang="en-US" dirty="0" smtClean="0"/>
          </a:p>
          <a:p>
            <a:r>
              <a:rPr lang="en-US" dirty="0" smtClean="0"/>
              <a:t>Simple CAD drawings</a:t>
            </a:r>
          </a:p>
          <a:p>
            <a:pPr lvl="1"/>
            <a:r>
              <a:rPr lang="en-US" dirty="0" smtClean="0"/>
              <a:t>EPL equipment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Microcontroller interfacing</a:t>
            </a:r>
          </a:p>
          <a:p>
            <a:r>
              <a:rPr lang="en-US" dirty="0" smtClean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22808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endParaRPr lang="en-US" dirty="0" smtClean="0"/>
          </a:p>
          <a:p>
            <a:pPr lvl="1"/>
            <a:r>
              <a:rPr lang="en-US" dirty="0" smtClean="0"/>
              <a:t>Main project </a:t>
            </a:r>
            <a:r>
              <a:rPr lang="en-US" dirty="0" smtClean="0"/>
              <a:t>idea</a:t>
            </a:r>
            <a:endParaRPr lang="en-US" dirty="0" smtClean="0"/>
          </a:p>
          <a:p>
            <a:pPr lvl="1"/>
            <a:r>
              <a:rPr lang="en-US" dirty="0" smtClean="0"/>
              <a:t>No code</a:t>
            </a:r>
          </a:p>
          <a:p>
            <a:pPr lvl="1"/>
            <a:r>
              <a:rPr lang="en-US" dirty="0" smtClean="0"/>
              <a:t>Ideas for circuits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Bob Pease</a:t>
            </a:r>
          </a:p>
          <a:p>
            <a:pPr lvl="1"/>
            <a:r>
              <a:rPr lang="en-US" dirty="0" smtClean="0"/>
              <a:t>Solenoid </a:t>
            </a:r>
            <a:r>
              <a:rPr lang="en-US" dirty="0" err="1" smtClean="0"/>
              <a:t>snubber</a:t>
            </a:r>
            <a:r>
              <a:rPr lang="en-US" dirty="0" smtClean="0"/>
              <a:t> </a:t>
            </a:r>
            <a:r>
              <a:rPr lang="en-US" dirty="0" smtClean="0"/>
              <a:t>circuit</a:t>
            </a:r>
          </a:p>
          <a:p>
            <a:pPr lvl="1"/>
            <a:endParaRPr lang="en-US" dirty="0"/>
          </a:p>
          <a:p>
            <a:r>
              <a:rPr lang="en-US" dirty="0" smtClean="0"/>
              <a:t>Various </a:t>
            </a:r>
            <a:r>
              <a:rPr lang="en-US" dirty="0" err="1" smtClean="0"/>
              <a:t>Youtube</a:t>
            </a:r>
            <a:r>
              <a:rPr lang="en-US" dirty="0" smtClean="0"/>
              <a:t> Videos</a:t>
            </a:r>
          </a:p>
          <a:p>
            <a:pPr lvl="1"/>
            <a:r>
              <a:rPr lang="en-US" dirty="0" smtClean="0"/>
              <a:t>Working with AVR</a:t>
            </a:r>
          </a:p>
          <a:p>
            <a:pPr lvl="1"/>
            <a:r>
              <a:rPr lang="en-US" dirty="0" smtClean="0"/>
              <a:t>Timers, ADC, Interrupts, etc.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1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0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Hardware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Level 0/Level 1</a:t>
            </a:r>
            <a:endParaRPr lang="en-US" sz="1800" dirty="0"/>
          </a:p>
        </p:txBody>
      </p:sp>
      <p:pic>
        <p:nvPicPr>
          <p:cNvPr id="4" name="Picture 3" descr="L0-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94" y="1477212"/>
            <a:ext cx="6856173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2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source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Instant Backup</a:t>
            </a:r>
          </a:p>
          <a:p>
            <a:endParaRPr lang="en-US" dirty="0"/>
          </a:p>
          <a:p>
            <a:r>
              <a:rPr lang="en-US" dirty="0" smtClean="0"/>
              <a:t>Option for charging</a:t>
            </a:r>
          </a:p>
          <a:p>
            <a:endParaRPr lang="en-US" dirty="0"/>
          </a:p>
          <a:p>
            <a:r>
              <a:rPr lang="en-US" dirty="0" smtClean="0"/>
              <a:t>Decided to opt out of battery charging</a:t>
            </a:r>
          </a:p>
          <a:p>
            <a:pPr lvl="1"/>
            <a:r>
              <a:rPr lang="en-US" dirty="0" smtClean="0"/>
              <a:t>Lower parts count</a:t>
            </a:r>
          </a:p>
          <a:p>
            <a:pPr lvl="1"/>
            <a:r>
              <a:rPr lang="en-US" dirty="0" smtClean="0"/>
              <a:t>Lower total cost</a:t>
            </a:r>
          </a:p>
          <a:p>
            <a:pPr lvl="1"/>
            <a:r>
              <a:rPr lang="en-US" dirty="0" smtClean="0"/>
              <a:t>Decided it would be unnecessary</a:t>
            </a:r>
          </a:p>
        </p:txBody>
      </p:sp>
      <p:pic>
        <p:nvPicPr>
          <p:cNvPr id="6" name="Picture 5" descr="Screen Shot 2014-12-10 at 2.4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55" y="1753715"/>
            <a:ext cx="4289345" cy="15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 Sender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lock</a:t>
            </a:r>
          </a:p>
          <a:p>
            <a:endParaRPr lang="en-US" dirty="0"/>
          </a:p>
          <a:p>
            <a:r>
              <a:rPr lang="en-US" dirty="0" smtClean="0"/>
              <a:t>Deliver large current</a:t>
            </a:r>
          </a:p>
          <a:p>
            <a:pPr marL="114300" indent="0">
              <a:buNone/>
            </a:pPr>
            <a:r>
              <a:rPr lang="en-US" dirty="0" smtClean="0"/>
              <a:t>to solenoid.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Various driver options</a:t>
            </a:r>
          </a:p>
          <a:p>
            <a:pPr lvl="1"/>
            <a:r>
              <a:rPr lang="en-US" dirty="0" smtClean="0"/>
              <a:t>Relay</a:t>
            </a:r>
          </a:p>
          <a:p>
            <a:pPr lvl="1"/>
            <a:r>
              <a:rPr lang="en-US" dirty="0" smtClean="0"/>
              <a:t>Darlington </a:t>
            </a:r>
            <a:r>
              <a:rPr lang="en-US" dirty="0"/>
              <a:t>P</a:t>
            </a:r>
            <a:r>
              <a:rPr lang="en-US" dirty="0" smtClean="0"/>
              <a:t>air</a:t>
            </a:r>
          </a:p>
          <a:p>
            <a:pPr lvl="1"/>
            <a:r>
              <a:rPr lang="en-US" dirty="0" err="1" smtClean="0"/>
              <a:t>Mosfet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12-10 at 2.5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85" y="1752600"/>
            <a:ext cx="4476315" cy="19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 the microcontroller</a:t>
            </a:r>
          </a:p>
          <a:p>
            <a:pPr lvl="1"/>
            <a:r>
              <a:rPr lang="en-US" dirty="0" smtClean="0"/>
              <a:t>Transients on the line</a:t>
            </a:r>
          </a:p>
          <a:p>
            <a:pPr lvl="1"/>
            <a:r>
              <a:rPr lang="en-US" dirty="0" smtClean="0"/>
              <a:t>Overvoltage</a:t>
            </a:r>
          </a:p>
          <a:p>
            <a:pPr lvl="1"/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12-10 at 2.5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29" y="1752600"/>
            <a:ext cx="3445171" cy="1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 a clean</a:t>
            </a:r>
          </a:p>
          <a:p>
            <a:pPr marL="114300" indent="0">
              <a:buNone/>
            </a:pPr>
            <a:r>
              <a:rPr lang="en-US" dirty="0"/>
              <a:t>v</a:t>
            </a:r>
            <a:r>
              <a:rPr lang="en-US" dirty="0" smtClean="0"/>
              <a:t>oltage supply.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IC regulators</a:t>
            </a:r>
          </a:p>
          <a:p>
            <a:endParaRPr lang="en-US" dirty="0"/>
          </a:p>
          <a:p>
            <a:r>
              <a:rPr lang="en-US" dirty="0" smtClean="0"/>
              <a:t>Low cost as possible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Screen Shot 2014-12-10 at 2.5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92" y="1752600"/>
            <a:ext cx="4187408" cy="22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581</TotalTime>
  <Words>362</Words>
  <Application>Microsoft Macintosh PowerPoint</Application>
  <PresentationFormat>On-screen Show (4:3)</PresentationFormat>
  <Paragraphs>143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Apothecary</vt:lpstr>
      <vt:lpstr>T-02 </vt:lpstr>
      <vt:lpstr>Agenda</vt:lpstr>
      <vt:lpstr>Prior Work</vt:lpstr>
      <vt:lpstr>System Design</vt:lpstr>
      <vt:lpstr>Hardware Level 0/Level 1</vt:lpstr>
      <vt:lpstr>Power source select</vt:lpstr>
      <vt:lpstr>Unlock Sender</vt:lpstr>
      <vt:lpstr>Sensor input</vt:lpstr>
      <vt:lpstr>Internal power supply</vt:lpstr>
      <vt:lpstr>LED Driver</vt:lpstr>
      <vt:lpstr>Button Debounce</vt:lpstr>
      <vt:lpstr>microcontroller</vt:lpstr>
      <vt:lpstr>Implementation</vt:lpstr>
      <vt:lpstr>Implementation</vt:lpstr>
      <vt:lpstr>Board Layout</vt:lpstr>
      <vt:lpstr>Board Enclosure</vt:lpstr>
      <vt:lpstr>PowerPoint Presentation</vt:lpstr>
      <vt:lpstr>contributions</vt:lpstr>
      <vt:lpstr>Results</vt:lpstr>
      <vt:lpstr>Results</vt:lpstr>
      <vt:lpstr>Lessons - Cameron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Tribe</dc:creator>
  <cp:lastModifiedBy>Cameron Tribe</cp:lastModifiedBy>
  <cp:revision>13</cp:revision>
  <dcterms:created xsi:type="dcterms:W3CDTF">2014-12-05T23:55:41Z</dcterms:created>
  <dcterms:modified xsi:type="dcterms:W3CDTF">2014-12-11T00:26:08Z</dcterms:modified>
</cp:coreProperties>
</file>